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B9B452-3B6A-45FF-1700-496B6EA9DBC8}" name="Niels Dokkuma" initials="ND" userId="S::niels.dokkuma@nocnsf.nl::6267005a-174b-4da0-b333-c7487a660a1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338C"/>
    <a:srgbClr val="EE6A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09C8BD-5243-4DB3-A6DF-1896CA8BD2AD}" v="1" dt="2026-01-21T10:10:51.0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81"/>
    <p:restoredTop sz="94825"/>
  </p:normalViewPr>
  <p:slideViewPr>
    <p:cSldViewPr snapToGrid="0">
      <p:cViewPr varScale="1">
        <p:scale>
          <a:sx n="105" d="100"/>
          <a:sy n="105" d="100"/>
        </p:scale>
        <p:origin x="1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els Dokkuma" userId="6267005a-174b-4da0-b333-c7487a660a14" providerId="ADAL" clId="{6B60378E-583D-419F-8E9C-CC7CA9DB002E}"/>
    <pc:docChg chg="undo custSel modSld">
      <pc:chgData name="Niels Dokkuma" userId="6267005a-174b-4da0-b333-c7487a660a14" providerId="ADAL" clId="{6B60378E-583D-419F-8E9C-CC7CA9DB002E}" dt="2026-01-21T10:10:57.508" v="148" actId="114"/>
      <pc:docMkLst>
        <pc:docMk/>
      </pc:docMkLst>
      <pc:sldChg chg="delSp modSp mod">
        <pc:chgData name="Niels Dokkuma" userId="6267005a-174b-4da0-b333-c7487a660a14" providerId="ADAL" clId="{6B60378E-583D-419F-8E9C-CC7CA9DB002E}" dt="2026-01-21T10:10:57.508" v="148" actId="114"/>
        <pc:sldMkLst>
          <pc:docMk/>
          <pc:sldMk cId="138600611" sldId="256"/>
        </pc:sldMkLst>
        <pc:spChg chg="mod">
          <ac:chgData name="Niels Dokkuma" userId="6267005a-174b-4da0-b333-c7487a660a14" providerId="ADAL" clId="{6B60378E-583D-419F-8E9C-CC7CA9DB002E}" dt="2026-01-21T10:09:21.129" v="43" actId="20577"/>
          <ac:spMkLst>
            <pc:docMk/>
            <pc:sldMk cId="138600611" sldId="256"/>
            <ac:spMk id="9" creationId="{5755DC7D-3301-EBB8-AB7E-7D10C015F4E8}"/>
          </ac:spMkLst>
        </pc:spChg>
        <pc:spChg chg="mod">
          <ac:chgData name="Niels Dokkuma" userId="6267005a-174b-4da0-b333-c7487a660a14" providerId="ADAL" clId="{6B60378E-583D-419F-8E9C-CC7CA9DB002E}" dt="2026-01-21T10:10:12.437" v="98" actId="114"/>
          <ac:spMkLst>
            <pc:docMk/>
            <pc:sldMk cId="138600611" sldId="256"/>
            <ac:spMk id="11" creationId="{85460198-527D-B022-DB26-A196860CA7B4}"/>
          </ac:spMkLst>
        </pc:spChg>
        <pc:spChg chg="mod">
          <ac:chgData name="Niels Dokkuma" userId="6267005a-174b-4da0-b333-c7487a660a14" providerId="ADAL" clId="{6B60378E-583D-419F-8E9C-CC7CA9DB002E}" dt="2026-01-21T10:10:26.338" v="113" actId="114"/>
          <ac:spMkLst>
            <pc:docMk/>
            <pc:sldMk cId="138600611" sldId="256"/>
            <ac:spMk id="12" creationId="{B6206373-7149-EA41-FD4A-83F85E54B387}"/>
          </ac:spMkLst>
        </pc:spChg>
        <pc:spChg chg="mod">
          <ac:chgData name="Niels Dokkuma" userId="6267005a-174b-4da0-b333-c7487a660a14" providerId="ADAL" clId="{6B60378E-583D-419F-8E9C-CC7CA9DB002E}" dt="2026-01-21T10:10:51.054" v="147"/>
          <ac:spMkLst>
            <pc:docMk/>
            <pc:sldMk cId="138600611" sldId="256"/>
            <ac:spMk id="13" creationId="{992D67F3-005C-B2AD-3458-98E25172C736}"/>
          </ac:spMkLst>
        </pc:spChg>
        <pc:spChg chg="mod">
          <ac:chgData name="Niels Dokkuma" userId="6267005a-174b-4da0-b333-c7487a660a14" providerId="ADAL" clId="{6B60378E-583D-419F-8E9C-CC7CA9DB002E}" dt="2026-01-21T10:10:57.508" v="148" actId="114"/>
          <ac:spMkLst>
            <pc:docMk/>
            <pc:sldMk cId="138600611" sldId="256"/>
            <ac:spMk id="14" creationId="{26EE894D-DFE8-F5E8-60A6-4D1DB8F50343}"/>
          </ac:spMkLst>
        </pc:spChg>
        <pc:spChg chg="del mod">
          <ac:chgData name="Niels Dokkuma" userId="6267005a-174b-4da0-b333-c7487a660a14" providerId="ADAL" clId="{6B60378E-583D-419F-8E9C-CC7CA9DB002E}" dt="2026-01-21T10:08:21.494" v="1" actId="478"/>
          <ac:spMkLst>
            <pc:docMk/>
            <pc:sldMk cId="138600611" sldId="256"/>
            <ac:spMk id="50" creationId="{24394231-0142-0308-B8BC-31F7D9D45510}"/>
          </ac:spMkLst>
        </pc:spChg>
        <pc:graphicFrameChg chg="modGraphic">
          <ac:chgData name="Niels Dokkuma" userId="6267005a-174b-4da0-b333-c7487a660a14" providerId="ADAL" clId="{6B60378E-583D-419F-8E9C-CC7CA9DB002E}" dt="2026-01-21T10:08:22.857" v="2" actId="6549"/>
          <ac:graphicFrameMkLst>
            <pc:docMk/>
            <pc:sldMk cId="138600611" sldId="256"/>
            <ac:graphicFrameMk id="15" creationId="{28BD4CD0-F2DE-286D-BC64-0036CA4E575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8B9D6-36D5-364E-83A0-30C95CB79B38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72DB3-3FEC-F443-8809-D2EEF8C521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5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72DB3-3FEC-F443-8809-D2EEF8C52159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8845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282814-2F19-C9AA-0FDE-209C2398F8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7D2574A-576E-ED0C-3022-AD09BAFB67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428B72-475B-84D6-B3D3-CE1636F0D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922E754-3769-2C9F-FB7B-7D8A07490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7D8C14-AD13-F1F4-C4C0-391E9BC99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133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6DCBCC-4A51-2DD4-2F20-2A2F4B12C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87726B-DE53-AB90-858F-4D132B241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52475A-1523-6ABD-2743-F555D8F80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D70835-54CE-C401-AD6C-6C5605D37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79DAAD8-ACF2-0DDC-E063-D883226EB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2205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5CDDE4D-FA7E-ED21-1DD4-C0EA886BAC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4A28830-CE40-3511-4663-2A974D39C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7A2F18-8E3C-5905-4C69-0AC5733AA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11B478E-183F-F9B9-EBB1-84C1CA96D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C06D461-3AD0-4A85-D62D-6534924F8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098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380B38-5BC8-FAD7-E777-E1D02F9D4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5A4691-FC0E-6848-86D0-C3884B457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9CCB49F-63AB-F2D3-02CB-67D888959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4B92C9-84B7-B2A7-582A-4943A8679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71DD6E-75AA-A0DE-6AB0-FE1FB084D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1882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3C4B28-1C4E-B310-5E7B-CEFEDA4D7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7CF58F3-7CEB-06FF-6572-A67B26F39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B2D0FD-2379-7B2D-79EB-3EFCF24C8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4905E66-9B69-D3C3-1EA5-D26D296CC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5B8E17E-3DE6-66E4-8EFF-419449589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686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C2241B-59AB-911A-1F7D-12F2B04C7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2638FB-2F45-50CC-850C-457B9684EF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41B2393-1E55-B6C9-B5B9-448761E94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CC16BDD-3674-7E7F-A942-A7E824411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3B8E298-F06E-6408-9C04-8CB5D3C5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D134796-EF1C-C28C-20D0-DBC5FC87B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042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F8C36B-A2E4-012C-2614-890C6E11A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E594E0C-22B5-F06C-34A4-1B41FDE51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92ED988-0049-B77C-9868-368A3AB0A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F6F661B-2507-2BE1-43C3-D7D6381C6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17CFE14-B8CE-6B00-F50E-73E548945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3DF20D4-DDA1-F8DF-8299-E620F4F2F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6E05B5B-1D1E-C894-9762-26FACF038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7B3D649-3F1D-1EB8-4A16-8CC05B497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585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D90008-B8F7-3040-F4B8-850F22CC1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4F97742-24A7-A934-D3DE-EBF9A2940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38E292B-40D0-7006-FA3A-E5C60BE4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903F561-7EE0-EEEF-EAFB-16A37D023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424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6850D97-8C5B-87BF-A149-CE6CFF2FC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1132BB7-2B26-C2C6-E1AB-6933A03B6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692C1B2-A8A1-DCFA-D9C8-756AFA12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314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CED8CA-78FF-9E43-DDE6-CB7FCDA6C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1C29D8-0ADA-1FC5-3A68-8E5037CB9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5A5698C-3804-15E3-2B2C-6E533814A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2AC7811-B08C-21BC-8E95-49A34B7A1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9DBC7DA-B1D5-31F9-83DC-81CCF94F0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78F510A-49E6-131B-9CDF-51537D0C3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3382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00827A-7522-F8C0-1499-85C3C1DFA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EEEFEDC-4DF5-AA62-36C5-6FCE5642E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AAF93E3-C820-939E-3F25-D540D8786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7DD105C-ED98-4116-1225-4E21B5EA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F9BE04D-5EEF-DBA2-F35F-94DB6A52A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211BC2C-AD83-2572-4535-12AC48C6E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729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BDD0B36-8269-29D6-A438-0CCFE7F0D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86DA5B6-3ED1-A923-B1B3-DD5206A81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1DC57E-2A55-E4D1-B628-14B149A082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4026F5-5892-1840-86AE-88CD3B3CCC2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56B223-6344-E013-2445-C7ECF8751E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3F117CA-E5A9-0373-847E-C455F1ED0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F1356D-B8E9-1A4F-ACC7-AD05C532CA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0503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vak 9">
            <a:extLst>
              <a:ext uri="{FF2B5EF4-FFF2-40B4-BE49-F238E27FC236}">
                <a16:creationId xmlns:a16="http://schemas.microsoft.com/office/drawing/2014/main" id="{616064F1-39F9-746B-0E55-5C9E4B38940C}"/>
              </a:ext>
            </a:extLst>
          </p:cNvPr>
          <p:cNvSpPr txBox="1"/>
          <p:nvPr/>
        </p:nvSpPr>
        <p:spPr>
          <a:xfrm>
            <a:off x="193654" y="172202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29338C"/>
                </a:solidFill>
              </a:rPr>
              <a:t>Strategie Duurzaamheid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5755DC7D-3301-EBB8-AB7E-7D10C015F4E8}"/>
              </a:ext>
            </a:extLst>
          </p:cNvPr>
          <p:cNvSpPr txBox="1"/>
          <p:nvPr/>
        </p:nvSpPr>
        <p:spPr>
          <a:xfrm>
            <a:off x="193981" y="1078949"/>
            <a:ext cx="1663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29338C"/>
                </a:solidFill>
              </a:rPr>
              <a:t>Ambitie</a:t>
            </a:r>
          </a:p>
          <a:p>
            <a:r>
              <a:rPr lang="nl-NL" sz="1000" i="1" dirty="0">
                <a:solidFill>
                  <a:srgbClr val="29338C"/>
                </a:solidFill>
              </a:rPr>
              <a:t>Waar we in geloven</a:t>
            </a:r>
          </a:p>
          <a:p>
            <a:r>
              <a:rPr lang="nl-NL" sz="1000" i="1" dirty="0">
                <a:solidFill>
                  <a:srgbClr val="29338C"/>
                </a:solidFill>
              </a:rPr>
              <a:t>(de missie van de sportbond)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85460198-527D-B022-DB26-A196860CA7B4}"/>
              </a:ext>
            </a:extLst>
          </p:cNvPr>
          <p:cNvSpPr txBox="1"/>
          <p:nvPr/>
        </p:nvSpPr>
        <p:spPr>
          <a:xfrm>
            <a:off x="193981" y="2172771"/>
            <a:ext cx="1663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29338C"/>
                </a:solidFill>
              </a:rPr>
              <a:t>Visie</a:t>
            </a:r>
          </a:p>
          <a:p>
            <a:r>
              <a:rPr lang="nl-NL" sz="1000" i="1" dirty="0">
                <a:solidFill>
                  <a:srgbClr val="29338C"/>
                </a:solidFill>
              </a:rPr>
              <a:t>Waar we naar streven</a:t>
            </a:r>
          </a:p>
          <a:p>
            <a:r>
              <a:rPr lang="nl-NL" sz="1000" dirty="0">
                <a:solidFill>
                  <a:srgbClr val="29338C"/>
                </a:solidFill>
              </a:rPr>
              <a:t>(visie op duurzaamheid met link naar de sportkern)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6206373-7149-EA41-FD4A-83F85E54B387}"/>
              </a:ext>
            </a:extLst>
          </p:cNvPr>
          <p:cNvSpPr txBox="1"/>
          <p:nvPr/>
        </p:nvSpPr>
        <p:spPr>
          <a:xfrm>
            <a:off x="193981" y="3153422"/>
            <a:ext cx="166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29338C"/>
                </a:solidFill>
              </a:rPr>
              <a:t>Focus</a:t>
            </a:r>
          </a:p>
          <a:p>
            <a:r>
              <a:rPr lang="nl-NL" sz="1000" i="1" dirty="0">
                <a:solidFill>
                  <a:srgbClr val="29338C"/>
                </a:solidFill>
              </a:rPr>
              <a:t>Waar we op inzetten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992D67F3-005C-B2AD-3458-98E25172C736}"/>
              </a:ext>
            </a:extLst>
          </p:cNvPr>
          <p:cNvSpPr txBox="1"/>
          <p:nvPr/>
        </p:nvSpPr>
        <p:spPr>
          <a:xfrm>
            <a:off x="193981" y="3986685"/>
            <a:ext cx="16637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29338C"/>
                </a:solidFill>
              </a:rPr>
              <a:t>Doelen 2030 of 2032 </a:t>
            </a:r>
          </a:p>
          <a:p>
            <a:r>
              <a:rPr lang="nl-NL" sz="1000" i="1" dirty="0">
                <a:solidFill>
                  <a:srgbClr val="29338C"/>
                </a:solidFill>
              </a:rPr>
              <a:t>Wat we willen bereiken</a:t>
            </a:r>
          </a:p>
          <a:p>
            <a:r>
              <a:rPr lang="nl-NL" sz="1000" dirty="0">
                <a:solidFill>
                  <a:srgbClr val="29338C"/>
                </a:solidFill>
              </a:rPr>
              <a:t>CO</a:t>
            </a:r>
            <a:r>
              <a:rPr lang="nl-NL" sz="1000" baseline="-25000" dirty="0">
                <a:solidFill>
                  <a:srgbClr val="29338C"/>
                </a:solidFill>
              </a:rPr>
              <a:t>2</a:t>
            </a:r>
            <a:r>
              <a:rPr lang="nl-NL" sz="1000" dirty="0">
                <a:solidFill>
                  <a:srgbClr val="29338C"/>
                </a:solidFill>
              </a:rPr>
              <a:t>, circulariteit, biodiversiteit, water, etc. 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26EE894D-DFE8-F5E8-60A6-4D1DB8F50343}"/>
              </a:ext>
            </a:extLst>
          </p:cNvPr>
          <p:cNvSpPr txBox="1"/>
          <p:nvPr/>
        </p:nvSpPr>
        <p:spPr>
          <a:xfrm>
            <a:off x="193981" y="5284783"/>
            <a:ext cx="16637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29338C"/>
                </a:solidFill>
              </a:rPr>
              <a:t>Thema’s 2030 of 2032</a:t>
            </a:r>
          </a:p>
          <a:p>
            <a:r>
              <a:rPr lang="nl-NL" sz="1000" i="1" dirty="0">
                <a:solidFill>
                  <a:srgbClr val="29338C"/>
                </a:solidFill>
              </a:rPr>
              <a:t>Met onderliggende targets. </a:t>
            </a:r>
          </a:p>
        </p:txBody>
      </p:sp>
      <p:graphicFrame>
        <p:nvGraphicFramePr>
          <p:cNvPr id="25" name="Tabel 24">
            <a:extLst>
              <a:ext uri="{FF2B5EF4-FFF2-40B4-BE49-F238E27FC236}">
                <a16:creationId xmlns:a16="http://schemas.microsoft.com/office/drawing/2014/main" id="{D921A260-ACC3-D401-C6C1-A6252873B4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568596"/>
              </p:ext>
            </p:extLst>
          </p:nvPr>
        </p:nvGraphicFramePr>
        <p:xfrm>
          <a:off x="2497348" y="974687"/>
          <a:ext cx="8660394" cy="824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60394">
                  <a:extLst>
                    <a:ext uri="{9D8B030D-6E8A-4147-A177-3AD203B41FA5}">
                      <a16:colId xmlns:a16="http://schemas.microsoft.com/office/drawing/2014/main" val="121982858"/>
                    </a:ext>
                  </a:extLst>
                </a:gridCol>
              </a:tblGrid>
              <a:tr h="824076">
                <a:tc>
                  <a:txBody>
                    <a:bodyPr/>
                    <a:lstStyle/>
                    <a:p>
                      <a:pPr algn="ctr"/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2707736"/>
                  </a:ext>
                </a:extLst>
              </a:tr>
            </a:tbl>
          </a:graphicData>
        </a:graphic>
      </p:graphicFrame>
      <p:graphicFrame>
        <p:nvGraphicFramePr>
          <p:cNvPr id="34" name="Tabel 33">
            <a:extLst>
              <a:ext uri="{FF2B5EF4-FFF2-40B4-BE49-F238E27FC236}">
                <a16:creationId xmlns:a16="http://schemas.microsoft.com/office/drawing/2014/main" id="{6F4F1AFA-3E2D-E93A-6DF4-2FF083DAEC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237868"/>
              </p:ext>
            </p:extLst>
          </p:nvPr>
        </p:nvGraphicFramePr>
        <p:xfrm>
          <a:off x="2497348" y="2068509"/>
          <a:ext cx="8660394" cy="824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60394">
                  <a:extLst>
                    <a:ext uri="{9D8B030D-6E8A-4147-A177-3AD203B41FA5}">
                      <a16:colId xmlns:a16="http://schemas.microsoft.com/office/drawing/2014/main" val="121982858"/>
                    </a:ext>
                  </a:extLst>
                </a:gridCol>
              </a:tblGrid>
              <a:tr h="824076">
                <a:tc>
                  <a:txBody>
                    <a:bodyPr/>
                    <a:lstStyle/>
                    <a:p>
                      <a:pPr algn="ctr"/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2707736"/>
                  </a:ext>
                </a:extLst>
              </a:tr>
            </a:tbl>
          </a:graphicData>
        </a:graphic>
      </p:graphicFrame>
      <p:sp>
        <p:nvSpPr>
          <p:cNvPr id="20" name="Tekstvak 19">
            <a:extLst>
              <a:ext uri="{FF2B5EF4-FFF2-40B4-BE49-F238E27FC236}">
                <a16:creationId xmlns:a16="http://schemas.microsoft.com/office/drawing/2014/main" id="{143539B2-0B7C-279F-1185-CF78524E3751}"/>
              </a:ext>
            </a:extLst>
          </p:cNvPr>
          <p:cNvSpPr txBox="1"/>
          <p:nvPr/>
        </p:nvSpPr>
        <p:spPr>
          <a:xfrm>
            <a:off x="10061596" y="266471"/>
            <a:ext cx="1936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9338C"/>
                </a:solidFill>
              </a:rPr>
              <a:t>logo sportbond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B745B92B-2520-74FA-C98A-6262C81A5F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29039"/>
              </p:ext>
            </p:extLst>
          </p:nvPr>
        </p:nvGraphicFramePr>
        <p:xfrm>
          <a:off x="2497348" y="3079142"/>
          <a:ext cx="2837031" cy="764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7031">
                  <a:extLst>
                    <a:ext uri="{9D8B030D-6E8A-4147-A177-3AD203B41FA5}">
                      <a16:colId xmlns:a16="http://schemas.microsoft.com/office/drawing/2014/main" val="4225531879"/>
                    </a:ext>
                  </a:extLst>
                </a:gridCol>
              </a:tblGrid>
              <a:tr h="764112">
                <a:tc>
                  <a:txBody>
                    <a:bodyPr/>
                    <a:lstStyle/>
                    <a:p>
                      <a:pPr algn="ctr"/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72331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4653C32E-E6C6-A836-1C18-C2E555D68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306969"/>
              </p:ext>
            </p:extLst>
          </p:nvPr>
        </p:nvGraphicFramePr>
        <p:xfrm>
          <a:off x="5476374" y="3079142"/>
          <a:ext cx="2837030" cy="764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7030">
                  <a:extLst>
                    <a:ext uri="{9D8B030D-6E8A-4147-A177-3AD203B41FA5}">
                      <a16:colId xmlns:a16="http://schemas.microsoft.com/office/drawing/2014/main" val="3954766455"/>
                    </a:ext>
                  </a:extLst>
                </a:gridCol>
              </a:tblGrid>
              <a:tr h="7641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853424"/>
                  </a:ext>
                </a:extLst>
              </a:tr>
            </a:tbl>
          </a:graphicData>
        </a:graphic>
      </p:graphicFrame>
      <p:graphicFrame>
        <p:nvGraphicFramePr>
          <p:cNvPr id="21" name="Tabel 20">
            <a:extLst>
              <a:ext uri="{FF2B5EF4-FFF2-40B4-BE49-F238E27FC236}">
                <a16:creationId xmlns:a16="http://schemas.microsoft.com/office/drawing/2014/main" id="{B93D43AF-15BD-5401-3900-7F3C578F6D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451795"/>
              </p:ext>
            </p:extLst>
          </p:nvPr>
        </p:nvGraphicFramePr>
        <p:xfrm>
          <a:off x="8435808" y="3079142"/>
          <a:ext cx="2745538" cy="764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5538">
                  <a:extLst>
                    <a:ext uri="{9D8B030D-6E8A-4147-A177-3AD203B41FA5}">
                      <a16:colId xmlns:a16="http://schemas.microsoft.com/office/drawing/2014/main" val="3045260685"/>
                    </a:ext>
                  </a:extLst>
                </a:gridCol>
              </a:tblGrid>
              <a:tr h="7641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1498292"/>
                  </a:ext>
                </a:extLst>
              </a:tr>
            </a:tbl>
          </a:graphicData>
        </a:graphic>
      </p:graphicFrame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9EC6ED54-CA56-69B0-7900-F6C02F830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952366"/>
              </p:ext>
            </p:extLst>
          </p:nvPr>
        </p:nvGraphicFramePr>
        <p:xfrm>
          <a:off x="2497348" y="4093674"/>
          <a:ext cx="2094317" cy="764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4317">
                  <a:extLst>
                    <a:ext uri="{9D8B030D-6E8A-4147-A177-3AD203B41FA5}">
                      <a16:colId xmlns:a16="http://schemas.microsoft.com/office/drawing/2014/main" val="4225531879"/>
                    </a:ext>
                  </a:extLst>
                </a:gridCol>
              </a:tblGrid>
              <a:tr h="7641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72331"/>
                  </a:ext>
                </a:extLst>
              </a:tr>
            </a:tbl>
          </a:graphicData>
        </a:graphic>
      </p:graphicFrame>
      <p:graphicFrame>
        <p:nvGraphicFramePr>
          <p:cNvPr id="26" name="Tabel 25">
            <a:extLst>
              <a:ext uri="{FF2B5EF4-FFF2-40B4-BE49-F238E27FC236}">
                <a16:creationId xmlns:a16="http://schemas.microsoft.com/office/drawing/2014/main" id="{761FC561-36BB-ECCD-38BF-1AA34DD444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345051"/>
              </p:ext>
            </p:extLst>
          </p:nvPr>
        </p:nvGraphicFramePr>
        <p:xfrm>
          <a:off x="2497349" y="5559747"/>
          <a:ext cx="1647566" cy="779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566">
                  <a:extLst>
                    <a:ext uri="{9D8B030D-6E8A-4147-A177-3AD203B41FA5}">
                      <a16:colId xmlns:a16="http://schemas.microsoft.com/office/drawing/2014/main" val="3178200908"/>
                    </a:ext>
                  </a:extLst>
                </a:gridCol>
              </a:tblGrid>
              <a:tr h="7793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869273"/>
                  </a:ext>
                </a:extLst>
              </a:tr>
            </a:tbl>
          </a:graphicData>
        </a:graphic>
      </p:graphicFrame>
      <p:graphicFrame>
        <p:nvGraphicFramePr>
          <p:cNvPr id="32" name="Tabel 31">
            <a:extLst>
              <a:ext uri="{FF2B5EF4-FFF2-40B4-BE49-F238E27FC236}">
                <a16:creationId xmlns:a16="http://schemas.microsoft.com/office/drawing/2014/main" id="{729F164A-03C2-8808-3340-2E4286C656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820426"/>
              </p:ext>
            </p:extLst>
          </p:nvPr>
        </p:nvGraphicFramePr>
        <p:xfrm>
          <a:off x="4701425" y="4093674"/>
          <a:ext cx="2094317" cy="764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4317">
                  <a:extLst>
                    <a:ext uri="{9D8B030D-6E8A-4147-A177-3AD203B41FA5}">
                      <a16:colId xmlns:a16="http://schemas.microsoft.com/office/drawing/2014/main" val="4225531879"/>
                    </a:ext>
                  </a:extLst>
                </a:gridCol>
              </a:tblGrid>
              <a:tr h="7641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72331"/>
                  </a:ext>
                </a:extLst>
              </a:tr>
            </a:tbl>
          </a:graphicData>
        </a:graphic>
      </p:graphicFrame>
      <p:graphicFrame>
        <p:nvGraphicFramePr>
          <p:cNvPr id="38" name="Tabel 37">
            <a:extLst>
              <a:ext uri="{FF2B5EF4-FFF2-40B4-BE49-F238E27FC236}">
                <a16:creationId xmlns:a16="http://schemas.microsoft.com/office/drawing/2014/main" id="{E4EB8491-8BD3-C4A0-D950-2A1848FB90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262930"/>
              </p:ext>
            </p:extLst>
          </p:nvPr>
        </p:nvGraphicFramePr>
        <p:xfrm>
          <a:off x="6884950" y="4093674"/>
          <a:ext cx="2095200" cy="764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200">
                  <a:extLst>
                    <a:ext uri="{9D8B030D-6E8A-4147-A177-3AD203B41FA5}">
                      <a16:colId xmlns:a16="http://schemas.microsoft.com/office/drawing/2014/main" val="4225531879"/>
                    </a:ext>
                  </a:extLst>
                </a:gridCol>
              </a:tblGrid>
              <a:tr h="7641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72331"/>
                  </a:ext>
                </a:extLst>
              </a:tr>
            </a:tbl>
          </a:graphicData>
        </a:graphic>
      </p:graphicFrame>
      <p:graphicFrame>
        <p:nvGraphicFramePr>
          <p:cNvPr id="39" name="Tabel 38">
            <a:extLst>
              <a:ext uri="{FF2B5EF4-FFF2-40B4-BE49-F238E27FC236}">
                <a16:creationId xmlns:a16="http://schemas.microsoft.com/office/drawing/2014/main" id="{9C1A140C-C556-206F-78DC-B7FA34B308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15373"/>
              </p:ext>
            </p:extLst>
          </p:nvPr>
        </p:nvGraphicFramePr>
        <p:xfrm>
          <a:off x="9086146" y="4093674"/>
          <a:ext cx="2095200" cy="764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200">
                  <a:extLst>
                    <a:ext uri="{9D8B030D-6E8A-4147-A177-3AD203B41FA5}">
                      <a16:colId xmlns:a16="http://schemas.microsoft.com/office/drawing/2014/main" val="4225531879"/>
                    </a:ext>
                  </a:extLst>
                </a:gridCol>
              </a:tblGrid>
              <a:tr h="7641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72331"/>
                  </a:ext>
                </a:extLst>
              </a:tr>
            </a:tbl>
          </a:graphicData>
        </a:graphic>
      </p:graphicFrame>
      <p:graphicFrame>
        <p:nvGraphicFramePr>
          <p:cNvPr id="29" name="Tabel 28">
            <a:extLst>
              <a:ext uri="{FF2B5EF4-FFF2-40B4-BE49-F238E27FC236}">
                <a16:creationId xmlns:a16="http://schemas.microsoft.com/office/drawing/2014/main" id="{D881BB37-64F1-7538-B750-4A5832B807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57699"/>
              </p:ext>
            </p:extLst>
          </p:nvPr>
        </p:nvGraphicFramePr>
        <p:xfrm>
          <a:off x="4249606" y="5560931"/>
          <a:ext cx="1647566" cy="779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566">
                  <a:extLst>
                    <a:ext uri="{9D8B030D-6E8A-4147-A177-3AD203B41FA5}">
                      <a16:colId xmlns:a16="http://schemas.microsoft.com/office/drawing/2014/main" val="3178200908"/>
                    </a:ext>
                  </a:extLst>
                </a:gridCol>
              </a:tblGrid>
              <a:tr h="7793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869273"/>
                  </a:ext>
                </a:extLst>
              </a:tr>
            </a:tbl>
          </a:graphicData>
        </a:graphic>
      </p:graphicFrame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B7AA986F-87A9-1F2F-2638-26FB7E332F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78706"/>
              </p:ext>
            </p:extLst>
          </p:nvPr>
        </p:nvGraphicFramePr>
        <p:xfrm>
          <a:off x="4249616" y="5109391"/>
          <a:ext cx="1647556" cy="429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556">
                  <a:extLst>
                    <a:ext uri="{9D8B030D-6E8A-4147-A177-3AD203B41FA5}">
                      <a16:colId xmlns:a16="http://schemas.microsoft.com/office/drawing/2014/main" val="3178200908"/>
                    </a:ext>
                  </a:extLst>
                </a:gridCol>
              </a:tblGrid>
              <a:tr h="4294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i="1" dirty="0">
                          <a:solidFill>
                            <a:srgbClr val="29338C"/>
                          </a:solidFill>
                        </a:rPr>
                        <a:t>Mobiliteit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869273"/>
                  </a:ext>
                </a:extLst>
              </a:tr>
            </a:tbl>
          </a:graphicData>
        </a:graphic>
      </p:graphicFrame>
      <p:graphicFrame>
        <p:nvGraphicFramePr>
          <p:cNvPr id="31" name="Tabel 30">
            <a:extLst>
              <a:ext uri="{FF2B5EF4-FFF2-40B4-BE49-F238E27FC236}">
                <a16:creationId xmlns:a16="http://schemas.microsoft.com/office/drawing/2014/main" id="{85AA5387-B27F-9824-EA22-D3C67C045B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891116"/>
              </p:ext>
            </p:extLst>
          </p:nvPr>
        </p:nvGraphicFramePr>
        <p:xfrm>
          <a:off x="6001863" y="5559747"/>
          <a:ext cx="1647566" cy="779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566">
                  <a:extLst>
                    <a:ext uri="{9D8B030D-6E8A-4147-A177-3AD203B41FA5}">
                      <a16:colId xmlns:a16="http://schemas.microsoft.com/office/drawing/2014/main" val="3178200908"/>
                    </a:ext>
                  </a:extLst>
                </a:gridCol>
              </a:tblGrid>
              <a:tr h="7793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869273"/>
                  </a:ext>
                </a:extLst>
              </a:tr>
            </a:tbl>
          </a:graphicData>
        </a:graphic>
      </p:graphicFrame>
      <p:graphicFrame>
        <p:nvGraphicFramePr>
          <p:cNvPr id="35" name="Tabel 34">
            <a:extLst>
              <a:ext uri="{FF2B5EF4-FFF2-40B4-BE49-F238E27FC236}">
                <a16:creationId xmlns:a16="http://schemas.microsoft.com/office/drawing/2014/main" id="{17F91282-BA46-2412-D3BF-DFD4BE984C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671507"/>
              </p:ext>
            </p:extLst>
          </p:nvPr>
        </p:nvGraphicFramePr>
        <p:xfrm>
          <a:off x="6001873" y="5108207"/>
          <a:ext cx="1647556" cy="429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556">
                  <a:extLst>
                    <a:ext uri="{9D8B030D-6E8A-4147-A177-3AD203B41FA5}">
                      <a16:colId xmlns:a16="http://schemas.microsoft.com/office/drawing/2014/main" val="3178200908"/>
                    </a:ext>
                  </a:extLst>
                </a:gridCol>
              </a:tblGrid>
              <a:tr h="4294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i="1" dirty="0">
                          <a:solidFill>
                            <a:srgbClr val="29338C"/>
                          </a:solidFill>
                        </a:rPr>
                        <a:t>Natuur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869273"/>
                  </a:ext>
                </a:extLst>
              </a:tr>
            </a:tbl>
          </a:graphicData>
        </a:graphic>
      </p:graphicFrame>
      <p:graphicFrame>
        <p:nvGraphicFramePr>
          <p:cNvPr id="36" name="Tabel 35">
            <a:extLst>
              <a:ext uri="{FF2B5EF4-FFF2-40B4-BE49-F238E27FC236}">
                <a16:creationId xmlns:a16="http://schemas.microsoft.com/office/drawing/2014/main" id="{C019892F-0EE1-AEFE-FB0E-C6AEBAB400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446953"/>
              </p:ext>
            </p:extLst>
          </p:nvPr>
        </p:nvGraphicFramePr>
        <p:xfrm>
          <a:off x="7754120" y="5559747"/>
          <a:ext cx="1647566" cy="779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566">
                  <a:extLst>
                    <a:ext uri="{9D8B030D-6E8A-4147-A177-3AD203B41FA5}">
                      <a16:colId xmlns:a16="http://schemas.microsoft.com/office/drawing/2014/main" val="3178200908"/>
                    </a:ext>
                  </a:extLst>
                </a:gridCol>
              </a:tblGrid>
              <a:tr h="7793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869273"/>
                  </a:ext>
                </a:extLst>
              </a:tr>
            </a:tbl>
          </a:graphicData>
        </a:graphic>
      </p:graphicFrame>
      <p:graphicFrame>
        <p:nvGraphicFramePr>
          <p:cNvPr id="15" name="Tabel 14">
            <a:extLst>
              <a:ext uri="{FF2B5EF4-FFF2-40B4-BE49-F238E27FC236}">
                <a16:creationId xmlns:a16="http://schemas.microsoft.com/office/drawing/2014/main" id="{28BD4CD0-F2DE-286D-BC64-0036CA4E5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840297"/>
              </p:ext>
            </p:extLst>
          </p:nvPr>
        </p:nvGraphicFramePr>
        <p:xfrm>
          <a:off x="2497359" y="5108207"/>
          <a:ext cx="1647556" cy="429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556">
                  <a:extLst>
                    <a:ext uri="{9D8B030D-6E8A-4147-A177-3AD203B41FA5}">
                      <a16:colId xmlns:a16="http://schemas.microsoft.com/office/drawing/2014/main" val="3178200908"/>
                    </a:ext>
                  </a:extLst>
                </a:gridCol>
              </a:tblGrid>
              <a:tr h="4294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i="1" dirty="0">
                          <a:solidFill>
                            <a:srgbClr val="29338C"/>
                          </a:solidFill>
                        </a:rPr>
                        <a:t>Energie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869273"/>
                  </a:ext>
                </a:extLst>
              </a:tr>
            </a:tbl>
          </a:graphicData>
        </a:graphic>
      </p:graphicFrame>
      <p:graphicFrame>
        <p:nvGraphicFramePr>
          <p:cNvPr id="37" name="Tabel 36">
            <a:extLst>
              <a:ext uri="{FF2B5EF4-FFF2-40B4-BE49-F238E27FC236}">
                <a16:creationId xmlns:a16="http://schemas.microsoft.com/office/drawing/2014/main" id="{B361F632-785C-C0D8-E0B4-D439F040C3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658623"/>
              </p:ext>
            </p:extLst>
          </p:nvPr>
        </p:nvGraphicFramePr>
        <p:xfrm>
          <a:off x="7754130" y="5108207"/>
          <a:ext cx="1647556" cy="429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556">
                  <a:extLst>
                    <a:ext uri="{9D8B030D-6E8A-4147-A177-3AD203B41FA5}">
                      <a16:colId xmlns:a16="http://schemas.microsoft.com/office/drawing/2014/main" val="3178200908"/>
                    </a:ext>
                  </a:extLst>
                </a:gridCol>
              </a:tblGrid>
              <a:tr h="4294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i="1" dirty="0">
                          <a:solidFill>
                            <a:srgbClr val="29338C"/>
                          </a:solidFill>
                        </a:rPr>
                        <a:t>Materialen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869273"/>
                  </a:ext>
                </a:extLst>
              </a:tr>
            </a:tbl>
          </a:graphicData>
        </a:graphic>
      </p:graphicFrame>
      <p:graphicFrame>
        <p:nvGraphicFramePr>
          <p:cNvPr id="40" name="Tabel 39">
            <a:extLst>
              <a:ext uri="{FF2B5EF4-FFF2-40B4-BE49-F238E27FC236}">
                <a16:creationId xmlns:a16="http://schemas.microsoft.com/office/drawing/2014/main" id="{90318A5D-9E30-9C3A-C47A-3A1F09D3E6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91089"/>
              </p:ext>
            </p:extLst>
          </p:nvPr>
        </p:nvGraphicFramePr>
        <p:xfrm>
          <a:off x="9533780" y="5559747"/>
          <a:ext cx="1647566" cy="779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566">
                  <a:extLst>
                    <a:ext uri="{9D8B030D-6E8A-4147-A177-3AD203B41FA5}">
                      <a16:colId xmlns:a16="http://schemas.microsoft.com/office/drawing/2014/main" val="3178200908"/>
                    </a:ext>
                  </a:extLst>
                </a:gridCol>
              </a:tblGrid>
              <a:tr h="7793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29338C"/>
                          </a:solidFill>
                        </a:rPr>
                        <a:t>Vul hier in 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869273"/>
                  </a:ext>
                </a:extLst>
              </a:tr>
            </a:tbl>
          </a:graphicData>
        </a:graphic>
      </p:graphicFrame>
      <p:graphicFrame>
        <p:nvGraphicFramePr>
          <p:cNvPr id="41" name="Tabel 40">
            <a:extLst>
              <a:ext uri="{FF2B5EF4-FFF2-40B4-BE49-F238E27FC236}">
                <a16:creationId xmlns:a16="http://schemas.microsoft.com/office/drawing/2014/main" id="{A5B3D9BE-F605-65FB-23AF-193857B45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398098"/>
              </p:ext>
            </p:extLst>
          </p:nvPr>
        </p:nvGraphicFramePr>
        <p:xfrm>
          <a:off x="9533790" y="5108207"/>
          <a:ext cx="1647556" cy="429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556">
                  <a:extLst>
                    <a:ext uri="{9D8B030D-6E8A-4147-A177-3AD203B41FA5}">
                      <a16:colId xmlns:a16="http://schemas.microsoft.com/office/drawing/2014/main" val="3178200908"/>
                    </a:ext>
                  </a:extLst>
                </a:gridCol>
              </a:tblGrid>
              <a:tr h="4294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i="1" dirty="0">
                          <a:solidFill>
                            <a:srgbClr val="29338C"/>
                          </a:solidFill>
                        </a:rPr>
                        <a:t>Voeding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33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869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60061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124</Words>
  <Application>Microsoft Office PowerPoint</Application>
  <PresentationFormat>Breedbeeld</PresentationFormat>
  <Paragraphs>35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 van den Heuvel | More2Win</dc:creator>
  <cp:lastModifiedBy>Niels Dokkuma</cp:lastModifiedBy>
  <cp:revision>7</cp:revision>
  <dcterms:created xsi:type="dcterms:W3CDTF">2025-12-24T07:47:06Z</dcterms:created>
  <dcterms:modified xsi:type="dcterms:W3CDTF">2026-01-21T10:10:59Z</dcterms:modified>
</cp:coreProperties>
</file>